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83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  <p:sldId id="330" r:id="rId66"/>
    <p:sldId id="321" r:id="rId67"/>
    <p:sldId id="322" r:id="rId68"/>
    <p:sldId id="323" r:id="rId69"/>
    <p:sldId id="324" r:id="rId70"/>
    <p:sldId id="329" r:id="rId71"/>
    <p:sldId id="332" r:id="rId72"/>
    <p:sldId id="331" r:id="rId73"/>
    <p:sldId id="325" r:id="rId74"/>
    <p:sldId id="326" r:id="rId75"/>
    <p:sldId id="327" r:id="rId76"/>
    <p:sldId id="328" r:id="rId77"/>
    <p:sldId id="333" r:id="rId78"/>
    <p:sldId id="336" r:id="rId79"/>
    <p:sldId id="337" r:id="rId80"/>
    <p:sldId id="335" r:id="rId81"/>
    <p:sldId id="334" r:id="rId82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023B4-63A4-8B9C-FC10-44ED5B73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F65E80-07EC-FDD9-E050-1449DE673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46412-8B4A-A200-EE4D-6913D21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6469A-EFF5-B403-30CD-E51BC27B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ED5FC1-0156-06E5-709B-D113138C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6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5D40-DB2A-457E-6366-F1CD1A9A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4CD640-89BF-BCF1-672C-F5D88CC4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9BF65-7D2E-E899-5DF4-62CC890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F175B-B447-7F0D-7029-1E480FE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869ECD-B6E5-3E59-FDAF-ABF382EE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545839-E9A0-5F09-374F-E16D2ECE3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6B053-E706-83CC-210F-7E440137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6E541-E146-9027-3BB6-E4566F8A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37AB3-8A53-CB41-A1F2-D57E6224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336040-11E3-8C82-8A68-488A0A0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0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F1727-39B2-4BC7-138B-E22553A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ADED29-D5E1-4BC4-7AC5-2CF67910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F9A67D-7C4D-09C1-50AE-D813DF91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6E27B-A5AE-1EE2-4675-5044025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37848-F232-7838-B20D-C9CB98EB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7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C5F4B-2F41-C134-62FD-EC6185D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2BAB90-AFBD-56A5-0290-3175718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69110-15A7-C058-7342-E63D050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C1003-6C2C-7612-38B8-C3A7009D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5F99D-1805-CE40-555A-6E781DD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FEF3F-DF36-CF37-28C3-348B5316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404D9F-0454-8B43-E7E2-ED95FE229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0AC6C0-E1D5-553E-F33F-89C6927F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323FC0-679E-88A8-228C-EFB77E03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2115E1-EC92-8624-ED08-4E77ECFF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3E6935-07F1-9AB8-8E24-54194D15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9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63894-09EE-E3F9-3A9F-EDEAED4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74493E-72DB-7BA3-BF0A-B115A994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DC9B5-BB49-F75A-8FFB-F516B6D9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24B9384-EB78-9157-A913-83D06BAF1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208340-0C83-F5DE-8E05-62F43F34A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DAEF17-2BE6-0925-2ABD-F6628D87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2EB389-E808-7807-E6DE-8A47996F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C631EBB-541A-9AFE-13A2-9B6CD945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7FA32-3C1C-7E57-8E1D-845264D0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89CC54-263F-66D0-7570-A97515B0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DE9742-7E28-4D83-664F-1E321CD1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EEC10E-B351-3208-C364-2592B27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7BE8D3-24C1-05F7-5D97-862BA51E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0CA14-FBAE-3684-554D-C87758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A4CB4-0511-0E38-0512-E4D07A64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02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2DF9-AFCE-594B-D391-FCDB18D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98AC2-BBC3-C7E8-1DB6-1CA72613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F98C10-C73D-1845-F8A1-71AD16E9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257A5-24C4-BDD1-79AF-BFBC5B37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32C3E3-6C7D-8A63-9627-FAEAE8B2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03D780-5956-2D2C-52B1-CD0CCDC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1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65A6-3801-160A-8B9A-69F61B55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406F80-5C17-8A69-90EF-065CA3DCD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3A92F7-B398-E86C-2A00-C3FD96BA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3459F-28E1-073B-5E73-A1B5510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DBABD-F0F8-8EF9-3856-A0D18F8B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7AAA8-8902-F2E7-B1BD-5B723732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2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B66C60-C469-A979-EE52-320F8CBF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1FB54B-B6E5-2203-947F-CC7DE89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E367E-B470-A466-31DD-4F56AAA3B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914D3-59C2-DA3B-D5DA-EF2FA097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8B91C-096F-8D2A-46E7-B8A813BF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51A93A-EE8F-02E4-9C71-2E515D2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62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042809-A175-EF13-D4CC-64AEE6BB0459}"/>
              </a:ext>
            </a:extLst>
          </p:cNvPr>
          <p:cNvSpPr txBox="1"/>
          <p:nvPr/>
        </p:nvSpPr>
        <p:spPr>
          <a:xfrm>
            <a:off x="620785" y="494951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周波数の間引き方を変えた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AE09BD-74F4-A375-2261-636B93A3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" y="1204008"/>
            <a:ext cx="4599017" cy="41985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478DB-10CF-310B-B5E7-E1C9899EE8BF}"/>
              </a:ext>
            </a:extLst>
          </p:cNvPr>
          <p:cNvSpPr txBox="1"/>
          <p:nvPr/>
        </p:nvSpPr>
        <p:spPr>
          <a:xfrm>
            <a:off x="6165908" y="1367406"/>
            <a:ext cx="452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1-11GHz</a:t>
            </a:r>
            <a:r>
              <a:rPr kumimoji="1" lang="ja-JP" altLang="en-US" dirty="0"/>
              <a:t>の</a:t>
            </a:r>
            <a:r>
              <a:rPr kumimoji="1" lang="en-US" altLang="ja-JP" dirty="0"/>
              <a:t>201</a:t>
            </a:r>
            <a:r>
              <a:rPr kumimoji="1" lang="ja-JP" altLang="en-US" dirty="0"/>
              <a:t> 点</a:t>
            </a:r>
            <a:r>
              <a:rPr kumimoji="1" lang="en-US" altLang="ja-JP" dirty="0"/>
              <a:t>(0.05GHz</a:t>
            </a:r>
            <a:r>
              <a:rPr kumimoji="1" lang="ja-JP" altLang="en-US" dirty="0"/>
              <a:t>刻み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から等間隔に</a:t>
            </a:r>
            <a:r>
              <a:rPr kumimoji="1" lang="en-US" altLang="ja-JP" dirty="0"/>
              <a:t>10 </a:t>
            </a:r>
            <a:r>
              <a:rPr kumimoji="1" lang="ja-JP" altLang="en-US" dirty="0"/>
              <a:t>点に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 点抽出して位置推定を行っていた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でないと計算できなかった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2.7-3.6GHz</a:t>
            </a:r>
            <a:r>
              <a:rPr lang="ja-JP" altLang="en-US" dirty="0"/>
              <a:t>域を間引かないで</a:t>
            </a:r>
            <a:r>
              <a:rPr kumimoji="1" lang="ja-JP" altLang="en-US" dirty="0"/>
              <a:t>で行った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当てずっぽう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72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4CD306-CC20-864A-6EB9-89FCB03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63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BF3A0B62-1FE7-7A05-C4E1-CB59C957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1"/>
            <a:ext cx="3676774" cy="339836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01EEC8B-418F-A03F-EF94-F729BD5B7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35"/>
            <a:ext cx="3464653" cy="3398365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3ACE990-CCAE-AD64-FC2D-4963DF1E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91" y="0"/>
            <a:ext cx="3636609" cy="3429000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DD00507-9FA1-5C49-7736-AACAD06C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4" y="3429000"/>
            <a:ext cx="3495886" cy="3429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6761A3-BE26-989F-4D2E-172A4282CCEF}"/>
              </a:ext>
            </a:extLst>
          </p:cNvPr>
          <p:cNvSpPr txBox="1"/>
          <p:nvPr/>
        </p:nvSpPr>
        <p:spPr>
          <a:xfrm>
            <a:off x="5184397" y="939567"/>
            <a:ext cx="223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パイプの向きも</a:t>
            </a:r>
            <a:endParaRPr kumimoji="1" lang="en-US" altLang="ja-JP" dirty="0"/>
          </a:p>
          <a:p>
            <a:r>
              <a:rPr kumimoji="1" lang="ja-JP" altLang="en-US" dirty="0"/>
              <a:t>分かる→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6F856-8DBD-A501-ADFA-3D2F3CF3FED8}"/>
              </a:ext>
            </a:extLst>
          </p:cNvPr>
          <p:cNvSpPr txBox="1"/>
          <p:nvPr/>
        </p:nvSpPr>
        <p:spPr>
          <a:xfrm>
            <a:off x="8279934" y="4286774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567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F0C9DF-2405-4A2D-BF8E-9D1A78F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64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1AFBEB8F-8A03-E930-C3DA-7238A2F9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48"/>
            <a:ext cx="3431097" cy="3365451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7EB5182A-A546-3681-369F-A749003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620744" cy="336398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B534EC19-C2FC-D493-F3AD-F63130A9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0"/>
            <a:ext cx="3431097" cy="3365451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AC9E4E43-58AA-3D33-9DA8-2F4FB5EF8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98" y="0"/>
            <a:ext cx="3422101" cy="3179428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9D313E7-E84B-CB04-C660-ABF493E20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1"/>
            <a:ext cx="3495885" cy="342899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DBE69-E373-D48C-5433-E1A9BEBA8E8A}"/>
              </a:ext>
            </a:extLst>
          </p:cNvPr>
          <p:cNvSpPr txBox="1"/>
          <p:nvPr/>
        </p:nvSpPr>
        <p:spPr>
          <a:xfrm>
            <a:off x="4233947" y="943383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←よりパイプの位置がピンポイント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653572-A564-363C-5A0F-885C8C02E884}"/>
              </a:ext>
            </a:extLst>
          </p:cNvPr>
          <p:cNvSpPr txBox="1"/>
          <p:nvPr/>
        </p:nvSpPr>
        <p:spPr>
          <a:xfrm>
            <a:off x="8388991" y="439855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←例の縞垂直</a:t>
            </a:r>
            <a:r>
              <a:rPr kumimoji="1" lang="en-US" altLang="ja-JP" dirty="0" err="1"/>
              <a:t>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72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1E6EF3-B6C8-B9C4-4A5E-1DDD802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65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7558C41-CE9C-033F-FEA9-0D53A795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2214" cy="329949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5463D6D-C938-520A-A026-28303090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93" y="-14519"/>
            <a:ext cx="3652007" cy="3443519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A28E997-AD78-AE39-4995-40206401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17"/>
            <a:ext cx="3492214" cy="3383083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F1C3C83-BF61-59CE-EC8B-7327067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2" y="3443519"/>
            <a:ext cx="3524626" cy="3414481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1947F9BA-C5DF-9E0A-E705-4BFE4B76A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04217"/>
            <a:ext cx="3581400" cy="34694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43F1E1-2DEC-7911-9F0C-F61DD92214CC}"/>
              </a:ext>
            </a:extLst>
          </p:cNvPr>
          <p:cNvSpPr txBox="1"/>
          <p:nvPr/>
        </p:nvSpPr>
        <p:spPr>
          <a:xfrm>
            <a:off x="4404220" y="671119"/>
            <a:ext cx="2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←少し広がる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9BC41D-9DEB-9DB7-1141-7F0F597F0652}"/>
              </a:ext>
            </a:extLst>
          </p:cNvPr>
          <p:cNvSpPr txBox="1"/>
          <p:nvPr/>
        </p:nvSpPr>
        <p:spPr>
          <a:xfrm>
            <a:off x="3959606" y="2785037"/>
            <a:ext cx="24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左下、下図：要確認</a:t>
            </a:r>
          </a:p>
        </p:txBody>
      </p:sp>
    </p:spTree>
    <p:extLst>
      <p:ext uri="{BB962C8B-B14F-4D97-AF65-F5344CB8AC3E}">
        <p14:creationId xmlns:p14="http://schemas.microsoft.com/office/powerpoint/2010/main" val="3543721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B739C6C-5CF2-50C1-CEA8-4A03A9F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66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2533463-F547-5ED6-7975-CF32452A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87124" cy="3330429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32D1D2AD-AF63-2150-3B27-F5D38202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572"/>
            <a:ext cx="3806824" cy="3330429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060A490-1CEB-A071-33A8-2041F3C9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1"/>
            <a:ext cx="3876111" cy="3391046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388988C-56A4-5D7C-0439-F956B2555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3527570"/>
            <a:ext cx="3806824" cy="333043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27B576-D583-A1E2-BE0F-E3A27CEB2BFC}"/>
              </a:ext>
            </a:extLst>
          </p:cNvPr>
          <p:cNvSpPr txBox="1"/>
          <p:nvPr/>
        </p:nvSpPr>
        <p:spPr>
          <a:xfrm>
            <a:off x="4446166" y="4351585"/>
            <a:ext cx="402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例の縞が見えない→</a:t>
            </a:r>
          </a:p>
        </p:txBody>
      </p:sp>
    </p:spTree>
    <p:extLst>
      <p:ext uri="{BB962C8B-B14F-4D97-AF65-F5344CB8AC3E}">
        <p14:creationId xmlns:p14="http://schemas.microsoft.com/office/powerpoint/2010/main" val="317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F5D89-2124-8B04-693F-B816FD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10" name="図 9" descr="グラフ, ヒストグラム&#10;&#10;自動的に生成された説明">
            <a:extLst>
              <a:ext uri="{FF2B5EF4-FFF2-40B4-BE49-F238E27FC236}">
                <a16:creationId xmlns:a16="http://schemas.microsoft.com/office/drawing/2014/main" id="{7882F164-D655-420E-D6DF-5AD9CF29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49" cy="3001162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781027-8E3C-4B03-BF88-976648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8" y="1258348"/>
            <a:ext cx="7925954" cy="41483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F4B202-E0FB-9A17-B0A8-E121E4B0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" y="3001161"/>
            <a:ext cx="4101650" cy="3830833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61EAA538-B511-D498-26F6-06F87508F2A2}"/>
              </a:ext>
            </a:extLst>
          </p:cNvPr>
          <p:cNvSpPr/>
          <p:nvPr/>
        </p:nvSpPr>
        <p:spPr>
          <a:xfrm>
            <a:off x="2550252" y="5199899"/>
            <a:ext cx="788565" cy="10880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FE65DB-9283-5F1B-2649-F15D84E4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57" y="2463810"/>
            <a:ext cx="581311" cy="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2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292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95A6D-E858-B73E-6769-56F07F7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28A20768-51D6-A06D-5D4A-0A41ECE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0" y="1487723"/>
            <a:ext cx="5333333" cy="4000000"/>
          </a:xfrm>
          <a:prstGeom prst="rect">
            <a:avLst/>
          </a:prstGeom>
        </p:spPr>
      </p:pic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F7256B4B-AE8E-E543-DA41-9F6F53EF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224"/>
            <a:ext cx="5333333" cy="40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D9FDFC-EB1E-EBEF-E6C2-170B825CCC57}"/>
              </a:ext>
            </a:extLst>
          </p:cNvPr>
          <p:cNvSpPr txBox="1"/>
          <p:nvPr/>
        </p:nvSpPr>
        <p:spPr>
          <a:xfrm>
            <a:off x="1615763" y="1303057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6B31ED-8F65-AC76-6E2D-E22953AF5FD7}"/>
              </a:ext>
            </a:extLst>
          </p:cNvPr>
          <p:cNvSpPr txBox="1"/>
          <p:nvPr/>
        </p:nvSpPr>
        <p:spPr>
          <a:xfrm>
            <a:off x="7098483" y="1378558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2B22B9-7051-D22A-8FFC-5CEE3C1ADF6D}"/>
              </a:ext>
            </a:extLst>
          </p:cNvPr>
          <p:cNvSpPr txBox="1"/>
          <p:nvPr/>
        </p:nvSpPr>
        <p:spPr>
          <a:xfrm>
            <a:off x="1023457" y="394283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長方形モデルでの比較</a:t>
            </a:r>
          </a:p>
        </p:txBody>
      </p:sp>
    </p:spTree>
    <p:extLst>
      <p:ext uri="{BB962C8B-B14F-4D97-AF65-F5344CB8AC3E}">
        <p14:creationId xmlns:p14="http://schemas.microsoft.com/office/powerpoint/2010/main" val="170617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15DBBF-E9A8-1CBD-592C-2C086C7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70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931DB3B-D1AB-7DC0-1E57-52AB0F08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40206"/>
          <a:stretch/>
        </p:blipFill>
        <p:spPr>
          <a:xfrm>
            <a:off x="410362" y="1201633"/>
            <a:ext cx="4009735" cy="551984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43700A-E551-839E-D1BE-A635547C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39450"/>
          <a:stretch/>
        </p:blipFill>
        <p:spPr>
          <a:xfrm>
            <a:off x="4605556" y="1201632"/>
            <a:ext cx="4092179" cy="55198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776C7-A3C6-998E-AFBF-4BCE8B6D5E0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D3D43A-3D34-4E24-7516-960A6C9B4A9D}"/>
              </a:ext>
            </a:extLst>
          </p:cNvPr>
          <p:cNvSpPr txBox="1"/>
          <p:nvPr/>
        </p:nvSpPr>
        <p:spPr>
          <a:xfrm>
            <a:off x="755008" y="688685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587A0B-AECC-1E11-2C4B-7E5390866D12}"/>
              </a:ext>
            </a:extLst>
          </p:cNvPr>
          <p:cNvSpPr txBox="1"/>
          <p:nvPr/>
        </p:nvSpPr>
        <p:spPr>
          <a:xfrm>
            <a:off x="4833456" y="765584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E2BD3-5BAB-4D25-0AC0-60FDAD3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71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7F82737-68A2-A330-F626-698C76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10637"/>
          <a:stretch/>
        </p:blipFill>
        <p:spPr>
          <a:xfrm>
            <a:off x="5398123" y="1020223"/>
            <a:ext cx="5067743" cy="40835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552F49-5F6B-FFA2-2404-956F343EC81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E3AAEF-904E-BD4C-93DA-BF12207AF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37257"/>
          <a:stretch/>
        </p:blipFill>
        <p:spPr>
          <a:xfrm>
            <a:off x="987513" y="1020223"/>
            <a:ext cx="2487571" cy="40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43A38A-A245-F035-4085-7503579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767" y="633562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72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F8CF395-EB91-F0A5-B19F-459C1727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39795"/>
          <a:stretch/>
        </p:blipFill>
        <p:spPr>
          <a:xfrm>
            <a:off x="293615" y="1080082"/>
            <a:ext cx="3450883" cy="469783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D795DF9-DDE6-115C-746A-7B5AD2A8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2821"/>
          <a:stretch/>
        </p:blipFill>
        <p:spPr>
          <a:xfrm>
            <a:off x="3654158" y="1175485"/>
            <a:ext cx="6685425" cy="40424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840A08-4963-1FCA-BDC4-1619FDB1C52F}"/>
              </a:ext>
            </a:extLst>
          </p:cNvPr>
          <p:cNvSpPr txBox="1"/>
          <p:nvPr/>
        </p:nvSpPr>
        <p:spPr>
          <a:xfrm>
            <a:off x="884783" y="7897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300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D41883-0A7D-4F42-6710-299297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73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92ED049-6775-3131-0675-7CA03D2E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40550"/>
          <a:stretch/>
        </p:blipFill>
        <p:spPr>
          <a:xfrm>
            <a:off x="309694" y="956606"/>
            <a:ext cx="3419061" cy="468918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3EB6D6-09BE-B5E4-241E-E306A1D2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40206"/>
          <a:stretch/>
        </p:blipFill>
        <p:spPr>
          <a:xfrm>
            <a:off x="5595457" y="956606"/>
            <a:ext cx="3419061" cy="4823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ACDE4-13D2-3D4C-C993-7BE66F8220D4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411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74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8496981-C5B3-9C38-F36A-5C95C7C6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721130" cy="3360104"/>
          </a:xfrm>
          <a:prstGeom prst="rect">
            <a:avLst/>
          </a:prstGeom>
        </p:spPr>
      </p:pic>
      <p:pic>
        <p:nvPicPr>
          <p:cNvPr id="6" name="図 5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15C8589A-8028-6782-F57B-D601FC7DB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956022" cy="3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8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75</a:t>
            </a:fld>
            <a:endParaRPr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F998004-226D-F821-91D9-EDD866F5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8735" cy="50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51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60064A-4ADF-657A-D6C2-1E60A6CC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76</a:t>
            </a:fld>
            <a:endParaRPr lang="ja-JP" altLang="en-US" dirty="0"/>
          </a:p>
        </p:txBody>
      </p:sp>
      <p:pic>
        <p:nvPicPr>
          <p:cNvPr id="4" name="図 3" descr="グラフ, 散布図, バブル チャート&#10;&#10;自動的に生成された説明">
            <a:extLst>
              <a:ext uri="{FF2B5EF4-FFF2-40B4-BE49-F238E27FC236}">
                <a16:creationId xmlns:a16="http://schemas.microsoft.com/office/drawing/2014/main" id="{C734B468-4F80-BD31-6877-FD2031AE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"/>
            <a:ext cx="8144774" cy="685800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315B3FDB-6A8F-A2FE-C85A-B73C8946A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0" y="364787"/>
            <a:ext cx="3010320" cy="638264"/>
          </a:xfrm>
          <a:prstGeom prst="rect">
            <a:avLst/>
          </a:prstGeo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608F9295-1441-B9FF-33CD-4F2317DA3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1372734"/>
            <a:ext cx="3501400" cy="1474556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34DB3A14-4C18-84BF-F8EB-E99C2003C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74" y="3401115"/>
            <a:ext cx="3953427" cy="704948"/>
          </a:xfrm>
          <a:prstGeom prst="rect">
            <a:avLst/>
          </a:prstGeom>
        </p:spPr>
      </p:pic>
      <p:pic>
        <p:nvPicPr>
          <p:cNvPr id="12" name="図 11" descr="アンテナ, 時計, 吊るす, 部屋 が含まれている画像&#10;&#10;自動的に生成された説明">
            <a:extLst>
              <a:ext uri="{FF2B5EF4-FFF2-40B4-BE49-F238E27FC236}">
                <a16:creationId xmlns:a16="http://schemas.microsoft.com/office/drawing/2014/main" id="{E83ED5B0-171F-9B64-B1D0-FFC0605C3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9" y="4282160"/>
            <a:ext cx="2943636" cy="1038370"/>
          </a:xfrm>
          <a:prstGeom prst="rect">
            <a:avLst/>
          </a:prstGeom>
        </p:spPr>
      </p:pic>
      <p:pic>
        <p:nvPicPr>
          <p:cNvPr id="14" name="図 13" descr="テキスト&#10;&#10;低い精度で自動的に生成された説明">
            <a:extLst>
              <a:ext uri="{FF2B5EF4-FFF2-40B4-BE49-F238E27FC236}">
                <a16:creationId xmlns:a16="http://schemas.microsoft.com/office/drawing/2014/main" id="{2DC2029B-BA54-0FF6-152B-B3BE72A9F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5819629"/>
            <a:ext cx="3886475" cy="103837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255772-1383-E8B9-3E55-E862C6EB1284}"/>
              </a:ext>
            </a:extLst>
          </p:cNvPr>
          <p:cNvSpPr txBox="1"/>
          <p:nvPr/>
        </p:nvSpPr>
        <p:spPr>
          <a:xfrm>
            <a:off x="3523665" y="6591790"/>
            <a:ext cx="4402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/>
              <a:t>[</a:t>
            </a:r>
            <a:r>
              <a:rPr lang="ja-JP" altLang="en-US" sz="900" dirty="0"/>
              <a:t>出</a:t>
            </a:r>
            <a:r>
              <a:rPr kumimoji="1" lang="ja-JP" altLang="en-US" sz="900" dirty="0"/>
              <a:t>典</a:t>
            </a:r>
            <a:r>
              <a:rPr kumimoji="1" lang="en-US" altLang="ja-JP" sz="900" dirty="0"/>
              <a:t>]:https://ieeexplore.ieee.org/stamp/</a:t>
            </a:r>
            <a:r>
              <a:rPr kumimoji="1" lang="en-US" altLang="ja-JP" sz="900" dirty="0" err="1"/>
              <a:t>stamp.jsp?tp</a:t>
            </a:r>
            <a:r>
              <a:rPr kumimoji="1" lang="en-US" altLang="ja-JP" sz="900" dirty="0"/>
              <a:t>=&amp;</a:t>
            </a:r>
            <a:r>
              <a:rPr kumimoji="1" lang="en-US" altLang="ja-JP" sz="900" dirty="0" err="1"/>
              <a:t>arnumber</a:t>
            </a:r>
            <a:r>
              <a:rPr kumimoji="1" lang="en-US" altLang="ja-JP" sz="900" dirty="0"/>
              <a:t>=6691949</a:t>
            </a:r>
            <a:endParaRPr kumimoji="1" lang="ja-JP" altLang="en-US" sz="9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1F0EE5-910D-EF04-4774-240B9C611DA6}"/>
              </a:ext>
            </a:extLst>
          </p:cNvPr>
          <p:cNvSpPr txBox="1"/>
          <p:nvPr/>
        </p:nvSpPr>
        <p:spPr>
          <a:xfrm>
            <a:off x="3523665" y="6376346"/>
            <a:ext cx="4402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[</a:t>
            </a:r>
            <a:r>
              <a:rPr kumimoji="1" lang="ja-JP" altLang="en-US" sz="800" dirty="0"/>
              <a:t>出典</a:t>
            </a:r>
            <a:r>
              <a:rPr kumimoji="1" lang="en-US" altLang="ja-JP" sz="800" dirty="0"/>
              <a:t>]:</a:t>
            </a:r>
            <a:r>
              <a:rPr lang="ja-JP" altLang="en-US" sz="800" dirty="0"/>
              <a:t>四元数自己組織化マップに基づく 偏波リモートセンシングによる 人体動作の分類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53328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AA8CC6-C2F7-A25B-A5D7-58BE5778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77</a:t>
            </a:fld>
            <a:endParaRPr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74A18DF4-0953-B58A-D19B-F278E3FF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224"/>
            <a:ext cx="4187450" cy="3140588"/>
          </a:xfrm>
          <a:prstGeom prst="rect">
            <a:avLst/>
          </a:prstGeom>
        </p:spPr>
      </p:pic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E10F3C66-8C27-385B-C736-033F621D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62" y="37612"/>
            <a:ext cx="4287749" cy="3215812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BADE5F66-60CF-7A0B-B897-C7B04D547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0"/>
            <a:ext cx="4152961" cy="350776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AB77DA2-971F-71E8-1436-8D614D029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3717412"/>
            <a:ext cx="4187450" cy="3140588"/>
          </a:xfrm>
          <a:prstGeom prst="rect">
            <a:avLst/>
          </a:prstGeom>
        </p:spPr>
      </p:pic>
      <p:pic>
        <p:nvPicPr>
          <p:cNvPr id="16" name="図 15" descr="グラフ, ダイアグラム&#10;&#10;自動的に生成された説明">
            <a:extLst>
              <a:ext uri="{FF2B5EF4-FFF2-40B4-BE49-F238E27FC236}">
                <a16:creationId xmlns:a16="http://schemas.microsoft.com/office/drawing/2014/main" id="{CC210230-7ACA-174A-BC0B-00D938779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626160"/>
            <a:ext cx="4287750" cy="3215813"/>
          </a:xfrm>
          <a:prstGeom prst="rect">
            <a:avLst/>
          </a:prstGeom>
        </p:spPr>
      </p:pic>
      <p:pic>
        <p:nvPicPr>
          <p:cNvPr id="20" name="図 19" descr="グラフ&#10;&#10;自動的に生成された説明">
            <a:extLst>
              <a:ext uri="{FF2B5EF4-FFF2-40B4-BE49-F238E27FC236}">
                <a16:creationId xmlns:a16="http://schemas.microsoft.com/office/drawing/2014/main" id="{8F4CEE3B-218A-E7C0-2D18-85915A3935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52" y="15766"/>
            <a:ext cx="3898548" cy="3492003"/>
          </a:xfrm>
          <a:prstGeom prst="rect">
            <a:avLst/>
          </a:prstGeom>
        </p:spPr>
      </p:pic>
      <p:pic>
        <p:nvPicPr>
          <p:cNvPr id="22" name="図 21" descr="グラフ&#10;&#10;自動的に生成された説明">
            <a:extLst>
              <a:ext uri="{FF2B5EF4-FFF2-40B4-BE49-F238E27FC236}">
                <a16:creationId xmlns:a16="http://schemas.microsoft.com/office/drawing/2014/main" id="{D72EF3A4-7CAB-685E-2984-9E9A87821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11" y="3679800"/>
            <a:ext cx="4187450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1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BD3CA6A-4CBD-C970-DDF6-AC921424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78</a:t>
            </a:fld>
            <a:endParaRPr lang="ja-JP" altLang="en-US" dirty="0"/>
          </a:p>
        </p:txBody>
      </p:sp>
      <p:pic>
        <p:nvPicPr>
          <p:cNvPr id="4" name="図 3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A0DBD8D8-8FB9-4C92-766D-5DBED1FF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6"/>
            <a:ext cx="4084681" cy="3062565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CE6BC189-8709-504B-0A32-AA52BE8F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82" y="-866"/>
            <a:ext cx="4083419" cy="3062565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F222851D-11C6-A03F-31B8-3B4CB201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92" y="0"/>
            <a:ext cx="4082265" cy="306169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B3B1A8D-7DF7-2930-F376-65897683E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65" y="3354512"/>
            <a:ext cx="4671317" cy="3503488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B68B1590-5AAA-775D-1C6C-1AAB47780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3154" cy="3429866"/>
          </a:xfrm>
          <a:prstGeom prst="rect">
            <a:avLst/>
          </a:prstGeom>
        </p:spPr>
      </p:pic>
      <p:pic>
        <p:nvPicPr>
          <p:cNvPr id="14" name="図 13" descr="グラフ, ダイアグラム&#10;&#10;自動的に生成された説明">
            <a:extLst>
              <a:ext uri="{FF2B5EF4-FFF2-40B4-BE49-F238E27FC236}">
                <a16:creationId xmlns:a16="http://schemas.microsoft.com/office/drawing/2014/main" id="{09ABA99A-9590-34CB-1602-CDAAC46F1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60" y="3796301"/>
            <a:ext cx="4082265" cy="3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75ED13-FC92-4F93-B099-6E4E9C1AE893}">
  <ds:schemaRefs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2789</TotalTime>
  <Words>2260</Words>
  <Application>Microsoft Office PowerPoint</Application>
  <PresentationFormat>ワイド画面</PresentationFormat>
  <Paragraphs>377</Paragraphs>
  <Slides>78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78</vt:i4>
      </vt:variant>
    </vt:vector>
  </HeadingPairs>
  <TitlesOfParts>
    <vt:vector size="83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18</cp:revision>
  <cp:lastPrinted>2022-11-16T03:14:44Z</cp:lastPrinted>
  <dcterms:created xsi:type="dcterms:W3CDTF">2022-09-14T00:57:17Z</dcterms:created>
  <dcterms:modified xsi:type="dcterms:W3CDTF">2022-12-07T03:24:53Z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